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71" r:id="rId5"/>
    <p:sldId id="272" r:id="rId6"/>
    <p:sldId id="261" r:id="rId7"/>
    <p:sldId id="262" r:id="rId8"/>
    <p:sldId id="264" r:id="rId9"/>
    <p:sldId id="274" r:id="rId10"/>
    <p:sldId id="275" r:id="rId11"/>
    <p:sldId id="273" r:id="rId12"/>
    <p:sldId id="265" r:id="rId13"/>
    <p:sldId id="276" r:id="rId14"/>
    <p:sldId id="266" r:id="rId15"/>
    <p:sldId id="277" r:id="rId16"/>
    <p:sldId id="267" r:id="rId17"/>
    <p:sldId id="268" r:id="rId18"/>
    <p:sldId id="269" r:id="rId19"/>
    <p:sldId id="278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B184D-F51F-409B-925A-99892B81E0B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EBBF2-5543-4CD9-8D13-3B0C80D3E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9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EBBF2-5543-4CD9-8D13-3B0C80D3E1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1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3A4A8-5CA1-46ED-8E19-D9E3A9359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4FE1A-0AA6-4D0A-9977-4C39B5A5A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3CD64-CA80-4D1F-B789-69CE3099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82B1D6-A6F2-4FBC-8A9A-2CFE36B5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1BCBF-AC0E-4BE7-862A-7B6F1A36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9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ABC89-C9CE-409E-BD6C-8771D1DD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07719C-F25B-4E88-A53A-F4AA28161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A6C3B-9A4D-4287-859B-10EADC2E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5D957-5F7C-43F1-9CC3-450E9E17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17C09-DD50-49AA-A7F2-02077636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3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B0ACC5-3C44-487D-B777-674642A03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FE84E7-60C8-43D7-89BE-D61346C0D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53105-B898-487C-9129-758D0289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8F0A3-FFE0-4945-937A-4CBBFF27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E42AF-F046-4559-9885-87CAB3BC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0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4373C-7FBE-4895-A8C0-56CC1B55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D5658-1FA7-4A52-9BAB-8B7FB9C1C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F1982-DC0F-4E34-B7C3-ACB44A56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DAE14-764E-4DBC-9684-C31F3D5A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8273BE-0286-46C4-BF2C-E29C7BE0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2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8083F-AEF6-4BDB-A4E3-231FC9D2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3B77F-C898-4FAF-A74D-0837D45A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63D7C-9C4B-4EE1-B8AE-D9C1282E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BF52C-A925-473B-A654-C5909166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999C2-E0CD-4F51-B55F-9AA16E45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9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548D6-A317-4DFD-B07C-E3FFEAFD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03E94-8E3F-4405-A9EE-A1E91E562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100E7B-23EE-4FCC-B9AE-F39373389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F21862-0A76-4B86-8E70-37380A64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91FC23-ACC2-4A6A-B3D0-4535FA3E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02FB9-62E3-403F-B4A5-6764AE41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3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56C21-00B6-42B9-9EBF-812410C8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4D7169-0590-4BBD-BCAB-59B08656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1F1823-A4E3-4E71-B090-05BFB2CA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3501C-56D5-43B9-97FA-A88F44A34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FEBE5A-777E-41E0-AEE4-3BF7DDC4C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DF0279-25DA-4E98-8F1A-F45ABB80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A0C4A1-3D85-4FBF-A0E7-F1E50484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292396-006C-4AE6-A120-6A92E87A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1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9738A-FDAC-416A-B116-BDC90FA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ACE6F1-2786-41CE-83B7-1C4132AD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509D7C-6ED7-4964-8D22-F21B24A4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39744D-BB61-40BE-9A41-1BBC69F8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7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394C19-E548-40ED-BF51-3FB56E5C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5CDB2E-C2F4-45D5-B4D4-E670E019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38B4A9-CD81-4F03-867C-A4DB73B8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3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CDBC-DFF4-40A5-876F-44163974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E5A49-FA7C-41F8-BAE8-991CD9DC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A0D1FF-0C0C-48BE-BDFA-51BC691A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F78A1-3A92-4309-B3C8-36571149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91B65-573D-457A-9509-D4F72FC0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CCAD5-576B-46FD-B07B-DC608D1E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5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25C2C-2382-4F25-A22E-0E2EC586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FAD9E-2679-4FB3-AC04-E3904F932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8F1DB7-10DD-48A7-BB61-94B7D090A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72D2EC-B580-45BC-B467-EC742BA6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2C30E7-BAC8-4700-B7F8-ACFB13C2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CE1029-0BEB-4BB4-9976-9D09B7AE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CA95C-75D2-4FBE-9E1A-71647C32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A57720-4814-4076-8426-EF5323143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4CE55-DA2D-412D-9AE9-0E72C9801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B757-93C3-4BD9-A24C-D17416FE2E1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AA42A-8E8F-4084-A963-DC95A89D5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E80B0-820D-4A00-ABA4-57F14F81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8E1D-7AFA-4300-BFED-06DDA776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4D421-A847-499B-986E-353C7D9D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10558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Иркутской области «Профессиональное училище №58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Юрты»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E1804-CA3A-4EC5-8BCF-CF1091CBF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1055802"/>
            <a:ext cx="11849492" cy="5689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b="1" i="1" dirty="0">
                <a:solidFill>
                  <a:srgbClr val="7030A0"/>
                </a:solidFill>
              </a:rPr>
              <a:t>               </a:t>
            </a:r>
            <a:r>
              <a:rPr lang="ru-RU" sz="4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учителя в истории региона»</a:t>
            </a:r>
          </a:p>
          <a:p>
            <a:pPr marL="0" indent="0">
              <a:buNone/>
            </a:pP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Выполнили:</a:t>
            </a:r>
            <a:r>
              <a:rPr 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Кирпиченко Альбина Валентиновна,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преподаватель английского языка,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и  обучающиеся группы №10 по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профессии 23.01.17 «Мастер по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ремонту и обслуживанию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автомобилей»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8AEF44-CD37-4737-9BFD-FF4C9ACB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86" y="1863845"/>
            <a:ext cx="4619788" cy="44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784A8-8DDB-4558-9058-572A6CC6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342" y="365126"/>
            <a:ext cx="6052457" cy="1356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32C47-E83F-47CB-AA96-366B19A5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365126"/>
            <a:ext cx="11223171" cy="581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дочь в настоящее время проживает с семьёй в Челябинске и трудится на обувной фабрике. Младшая дочь живёт рядом с родителями и трудится в Тайшете заведующей магазином.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blob:https://web.telegram.org/90c0ef73-e5e4-4838-988d-f501c44751a4">
            <a:extLst>
              <a:ext uri="{FF2B5EF4-FFF2-40B4-BE49-F238E27FC236}">
                <a16:creationId xmlns:a16="http://schemas.microsoft.com/office/drawing/2014/main" id="{975AC094-79C9-4F54-84EC-2B4F763C5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72189D-79C9-4782-9076-2FBAE67B5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2" y="1034142"/>
            <a:ext cx="5823857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EED70-F608-4207-A268-8B483794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4527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3226FD-A2DA-416C-B7CA-5F7C56199AE3}"/>
              </a:ext>
            </a:extLst>
          </p:cNvPr>
          <p:cNvSpPr/>
          <p:nvPr/>
        </p:nvSpPr>
        <p:spPr>
          <a:xfrm>
            <a:off x="108857" y="163286"/>
            <a:ext cx="1153885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заочно поступает в Иркутский сельскохозяйственный институт, успешно его оканчивает. За период трудовой деятельности совершает много поездок по городам России с целью повышения квалификации. Особая гордость нашего училища — кабинет СХМ. Это наша визитная карточка. Владимир Александрович этот кабинет создавал своими руками. Прошло много лет, а все экспонаты бережно хранятся и используются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процессе.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5CF8DD-1506-40D1-9E96-CEFC7A6C2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49" y="1817914"/>
            <a:ext cx="5580293" cy="4215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FD0EE-CFB9-4259-BD65-5F8255774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" y="2316543"/>
            <a:ext cx="6016808" cy="40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0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D25B2-F27D-4B2A-AC42-6C61C38A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A7BF3-3CB1-4752-94FA-FF92706E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744"/>
            <a:ext cx="11125199" cy="60572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проработал в училище 49 лет. За многолетний и добросовестный труд он награждён Почётной грамотой министерства образования и науки РФ, имеет звание «Заслуженный учитель ПТО РСФСР», «ветеран ПТО России».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B7821-45EB-429C-ACE1-48CADCA20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9" y="1328056"/>
            <a:ext cx="5410200" cy="541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A50D6B-B078-4E51-BDE9-64F30B039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1480456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6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2C44D-B57C-4841-B7C5-D44758B4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228" y="125640"/>
            <a:ext cx="5660571" cy="2009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8DD34-1BD5-489B-8D37-931A7727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125640"/>
            <a:ext cx="11908972" cy="6471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был избран депутатом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Юртинского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поселкового Совета народных депутатов.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802539-27BC-4220-8152-B9CA87281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1180647"/>
            <a:ext cx="5551713" cy="55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5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8D6A6-2EB5-480C-B305-92523840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580322" y="319406"/>
            <a:ext cx="977347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46E63-6A71-4581-9F24-7C2F19C6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208722"/>
            <a:ext cx="11135139" cy="596824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не только отличным педагогом, он ещё и увлекался спортом. Лыжные прогулки по выходным были одной из семейных традиций.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telegram.org/700e91a2-3d79-4295-8600-552a1c2db3eb">
            <a:extLst>
              <a:ext uri="{FF2B5EF4-FFF2-40B4-BE49-F238E27FC236}">
                <a16:creationId xmlns:a16="http://schemas.microsoft.com/office/drawing/2014/main" id="{D5FBB436-4442-41FA-AAC0-13A52BE869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blob:https://web.telegram.org/700e91a2-3d79-4295-8600-552a1c2db3eb">
            <a:extLst>
              <a:ext uri="{FF2B5EF4-FFF2-40B4-BE49-F238E27FC236}">
                <a16:creationId xmlns:a16="http://schemas.microsoft.com/office/drawing/2014/main" id="{6DEC6DEF-C073-4647-B4D0-66B1A58E2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239F5C-A2FA-43EC-ABBC-35A64F78C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59" y="889759"/>
            <a:ext cx="5968241" cy="5968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7FD827-9A45-4FE7-9713-0A54E467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9" y="889759"/>
            <a:ext cx="5968241" cy="5968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119C61-AD33-476C-9B59-C0CEB05C6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9" y="1172374"/>
            <a:ext cx="5968241" cy="5968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BEB81A-71B0-44F3-8C4C-605467548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9" y="1042159"/>
            <a:ext cx="5968241" cy="59682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5084F9-CEF5-4B5B-8133-7212687D8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59" y="1042159"/>
            <a:ext cx="5968241" cy="59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A7992-ADBE-4B2C-AF86-89273CDC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920342" y="272144"/>
            <a:ext cx="6433457" cy="929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C0EAC-0F8B-4035-93D5-7862398C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141513"/>
            <a:ext cx="11963400" cy="6444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молодости семейная пара любила проводить время на природе. Летом выезжали на берег реки. Осенью ходили в лес по грибы, ягоды, шишку. Всё это проходило в тёплом семейном кругу.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02CDD-CCDE-4974-AA9C-C1CDC2052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971"/>
            <a:ext cx="5617029" cy="56170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43B04E-1C45-4FE3-BE0E-748527906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8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D9150-223D-4C07-8ECB-9E3B96AE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08114"/>
            <a:ext cx="10515600" cy="570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D0F85-4C52-4712-95E9-55F748FF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95943"/>
            <a:ext cx="11878208" cy="635394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сам создал спортивный зал, тренажёрные снаряды, наглядные плакаты. Много лет преподавал секцию тяжелой атлетики  по методике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Дикуля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0A0050-BB09-4429-BED2-0E99657C0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83" y="961055"/>
            <a:ext cx="9081098" cy="57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7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C17B8-3415-4058-B382-C9680299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74234" y="319406"/>
            <a:ext cx="877956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6D056-C352-4AAA-AD05-216002460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1" y="188842"/>
            <a:ext cx="11867321" cy="653000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2016 года Владимир Александрович находится на заслуженном отдыхе. В кабинете СХМ по-прежнему занимаются ребята, изучают сельскохозяйственную технику. Сегодня он всё тот же улыбающийся, подтянутый, со сверкающими добрыми глазами, неунывающий человек.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5AB9E-C62D-4BDA-987C-C45E45C5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19" y="1823468"/>
            <a:ext cx="6527177" cy="48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F8424-FF1D-4EDB-90E1-F9629691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2" y="365126"/>
            <a:ext cx="9445487" cy="523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A6E2B-7D52-4306-B976-032C187F9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270"/>
            <a:ext cx="11963400" cy="655982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июня 2017 года  Владимир Александрович со своей супругой Софьей Фёдоровной отметили золотую свадьбу. Они воспитали двух замечательных дочерей Галину и Татьяну. В этом году было 58 лет, как живут вместе Владимир Александрович и Софья Фёдоровна.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2" descr="blob:https://web.telegram.org/3909f441-5a58-4235-b2af-97307feffbae">
            <a:extLst>
              <a:ext uri="{FF2B5EF4-FFF2-40B4-BE49-F238E27FC236}">
                <a16:creationId xmlns:a16="http://schemas.microsoft.com/office/drawing/2014/main" id="{DBDB3B1D-D80A-4DAE-BDFB-7E9AB547AB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2681FF-5539-46FF-94CB-21BE4F9EE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1010260"/>
            <a:ext cx="4122751" cy="5856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01E321-19E9-4331-9571-DE207F4BB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8" y="1010260"/>
            <a:ext cx="5790727" cy="57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7C76E-B893-4DA0-8602-BB68F430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228" y="365125"/>
            <a:ext cx="870857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325ABF-C73A-44A7-96F1-1C0A9F75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239486"/>
            <a:ext cx="11070771" cy="625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вызывает уважение за достижения и усердие в работе. Заслуженный учитель, Отличник и Ветеран труда. В 79 лет закончил свою трудовую деятельность в училище, но коллеги и обучающиеся  его помнят, поздравляют, приглашают на мероприятия. Как приятно слышать : «А ведь я учился у Владимира Александровича. Классный преподаватель, хороший человек!»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81AF98-447C-4762-916A-0E18B0250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4" y="1554440"/>
            <a:ext cx="6813130" cy="51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1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5976F-0F8A-4A26-AE1A-37D8275A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Приезжев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работник – выпускник СПО,</a:t>
            </a:r>
            <a:r>
              <a:rPr lang="ru-RU" sz="3100" dirty="0"/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внёсший вклад в развитие системы образования Иркутской области.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0E88AD-016C-4FD0-BE7A-CED80141D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64" y="1825625"/>
            <a:ext cx="5706672" cy="4351338"/>
          </a:xfrm>
        </p:spPr>
      </p:pic>
    </p:spTree>
    <p:extLst>
      <p:ext uri="{BB962C8B-B14F-4D97-AF65-F5344CB8AC3E}">
        <p14:creationId xmlns:p14="http://schemas.microsoft.com/office/powerpoint/2010/main" val="595682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6C7A1-CB91-47AC-BDEC-956302DD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408" y="365126"/>
            <a:ext cx="8481391" cy="523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054C3-995D-4067-9ABA-511CD19E5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248478"/>
            <a:ext cx="11075504" cy="59284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наше профессиональное училище отмечало профессиональный праздник, посвящённый 85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СПО. Владимир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Алекандрович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одним из почётных приглашённых гостей, которого все были рады видеть.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60581-1CA4-44F7-82FB-DBFA6916B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46" y="1898373"/>
            <a:ext cx="3700980" cy="49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9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EEA91-128D-4861-B887-BAA1EBEA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58418"/>
            <a:ext cx="10515600" cy="1067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 useBgFill="1">
        <p:nvSpPr>
          <p:cNvPr id="3" name="Объект 2">
            <a:extLst>
              <a:ext uri="{FF2B5EF4-FFF2-40B4-BE49-F238E27FC236}">
                <a16:creationId xmlns:a16="http://schemas.microsoft.com/office/drawing/2014/main" id="{E1278A34-7652-47AA-A83B-9CEE32FB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1" y="0"/>
            <a:ext cx="11996531" cy="675860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1937 года в семье рабочих появился на свет малыш. Супруги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Приезжевых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нетерпением ждали рождения третьего ребёнка Володи — так зовут нашего героя. Всего детей было четверо. Родителям Александру Фёдоровичу и Валентине Алексеевне приходилось много работать, чтобы содержать большую семью.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части фотографии три брата Владимира Александровича -  Лёня, Николай и Юрий. Нижняя фотография- родители, Владимир Александрович и два брата. В центре фотографии – наш герой.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36E608-DC5F-428C-BAB2-4C58CC38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97" y="1524086"/>
            <a:ext cx="3161161" cy="52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EE474-B424-44DB-A8F7-81DF7B8F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960" y="365126"/>
            <a:ext cx="5810839" cy="685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97B8D-4F84-4436-ADD1-4E95DCFB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" y="216816"/>
            <a:ext cx="11221825" cy="59601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Счастливое детство у Владимира Александровича прошло в селе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Приуральского района Западно-Казахстанской области. Дети росли в большой любви и заботе. Одна из традиций была встречать всей семьёй отца с работы. Летом выбегали во двор, выстраивались по старшинству и ждали, когда же он подъедет на своём коне.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Счастливые годы были недолгими, война нарушила весь покой. Сначала Финская война, там погиб отец, затем Великая Отечественная. Когда нашему герою исполнилось 6 лет, семья переехала в Чувашию.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Здесь Владимир Александрович оканчивает школу и призывается в армию Вольска «Школу младших авиаспециалистов». Школа готовила механиков по обслуживанию самолётов.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80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FFA45-4495-4646-8B9B-710E7E2D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964" y="365125"/>
            <a:ext cx="8898835" cy="45719"/>
          </a:xfrm>
        </p:spPr>
        <p:txBody>
          <a:bodyPr>
            <a:normAutofit fontScale="90000"/>
          </a:bodyPr>
          <a:lstStyle/>
          <a:p>
            <a:r>
              <a:rPr lang="ru-RU" dirty="0"/>
              <a:t> 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73619A-7C4F-4219-8204-75B34392C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" y="0"/>
            <a:ext cx="4910947" cy="67518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F49A20-7982-4E04-953A-8644BA27D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48" y="46046"/>
            <a:ext cx="4828061" cy="67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6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C51C4A-9C1E-4D1E-8859-10A43897E2B1}"/>
              </a:ext>
            </a:extLst>
          </p:cNvPr>
          <p:cNvSpPr/>
          <p:nvPr/>
        </p:nvSpPr>
        <p:spPr>
          <a:xfrm>
            <a:off x="0" y="0"/>
            <a:ext cx="12410661" cy="6933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школы младших авиаспециалистов его отправляют в Хабаровск, затем в Москву. Поездки были запоминающимися, много ходил по экскурсиям, знакомился с достопримечательностями, интересно было познавать всё новое.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службы подходил к завершению, и Владимир Александрович ждал вызов из Иркутска с авиационного завода. Работа была, а вот жилья не было. Вместе  с ребятами-сослуживцами, их было четверо, приняли решение ехать в Братск. Почему? – «Он тогда звучал!» В Братск ехали на поезде, и вот станция Тайшет. Ничего ранее о городе не слышали, переглянулись друг на друга и кто-то смелый сказал: «А давайте попробуем попытать счастье здесь!».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 ЛЕГКО И УВЕРЕННО — ЭТО СВОЙСТВЕННО ТОЛЬКО МОЛОДОСТИ!»</a:t>
            </a:r>
          </a:p>
          <a:p>
            <a:pPr algn="ctr"/>
            <a:r>
              <a:rPr lang="ru-RU" dirty="0"/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6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6194E-A7F8-46A0-A783-98273EEC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228600"/>
            <a:ext cx="12028714" cy="654231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работой повезло, устроился 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авторемонтный завод слесарем. Проработал один год, и судьба забросила в посёлок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Новочунка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располагался комсомольский отряд: все молодые, горячие и романтики, хоть отбавляй.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 в местной газете увидел объявление о наборе в профтехучилище №58 посёлка Юрты на механизаторов.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«Эта была очень престижная профессия», - вспоминает Владимир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И, не задумываясь, поехал наш герой в посёлок Юрты, ставший ему родным на долгие-долгие годы. Училище только открывалось, административный аппарат был сформирован, а вот с педагогическими кадрами была проблема. После завершения обучения в училище №58 Владимира Александровича, как лучшего ученика, оставляют на работу в должности мастера производственного обучения.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8E75B9-ABBB-4E69-899B-EA0D3993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456" y="5921829"/>
            <a:ext cx="5682343" cy="2551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01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3881-9815-4809-97CD-CED34130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BBF2EC-B827-49CD-B416-39B99BBD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57" y="138227"/>
            <a:ext cx="11887986" cy="66019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1963 по 1967 годы учится в Ачинском индустриально-педагогическом техникуме и становится преподавателем предмета СХМ (сельскохозяйственные машины).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Владимир  повстречал свою судьбу в Ачинске–  молоденькую симпатичную Софью.  Софья родом из маленькой деревни Ивановка Красноярского края. После школы тоже приехала в Ачинск. Закончила курсы кройки и шитья и устроилась на швейную фабрику. В свободное от работы время с подружками бегали на танцы. Познакомился наш герой и влюбился. Крепкая дружба переросла в отношения и создание семьи.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июня 1967 года в Ачинском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 молодая семья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Приезжевых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Владимира Александровича и Софьи Фёдоровны.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молодая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друзьями.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8C3914-EA34-49EE-A8ED-316638C6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07" y="2220686"/>
            <a:ext cx="4637314" cy="46373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9FD708-391F-4D4A-A340-4FBEE47AB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09" y="2310717"/>
            <a:ext cx="4227877" cy="42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704F3-B0A0-4552-9D0B-EC139198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800" y="365126"/>
            <a:ext cx="87086" cy="485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C8FD0-E9CF-4B18-8D27-CE3EA9F3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83029"/>
            <a:ext cx="11658600" cy="648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учёбы Владимира, молодая семья приехала в Юрты. Владимир работал в училище, 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Софья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комбинате бытового обслуживания. Молодым дали квартиру. Появилось много друзей, с которыми до сегодняшнего дня они сохранили тёплые отношения.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1968 году родилась старшая дочь Галина.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1972 году родилась младшая дочь Татьяна.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F27BF-AAF0-4945-969E-026395BA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5" y="1321934"/>
            <a:ext cx="5442857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3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943</Words>
  <Application>Microsoft Office PowerPoint</Application>
  <PresentationFormat>Широкоэкранный</PresentationFormat>
  <Paragraphs>58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Государственное бюджетное профессиональное образовательное учреждение  Иркутской области «Профессиональное училище №58 р.п. Юрты»</vt:lpstr>
      <vt:lpstr>Владимир Александрович Приезжев – педагогический работник – выпускник СПО, внёсший вклад в развитие системы образования Иркутской области.</vt:lpstr>
      <vt:lpstr>Презентация PowerPoint</vt:lpstr>
      <vt:lpstr>Презентация PowerPoint</vt:lpstr>
      <vt:lpstr>   </vt:lpstr>
      <vt:lpstr>Презентация PowerPoint</vt:lpstr>
      <vt:lpstr>С работой повезло, устроился на Тайшетский авторемонтный завод слесарем. Проработал один год, и судьба забросила в посёлок Новочунка. Там располагался комсомольский отряд: все молодые, горячие и романтики, хоть отбавляй.  Случайно в местной газете увидел объявление о наборе в профтехучилище №58 посёлка Юрты на механизаторов.   «Эта была очень престижная профессия», - вспоминает Владимир Приезжев.     И, не задумываясь, поехал наш герой в посёлок Юрты, ставший ему родным на долгие-долгие годы. Училище только открывалось, административный аппарат был сформирован, а вот с педагогическими кадрами была проблема. После завершения обучения в училище №58 Владимира Александровича, как лучшего ученика, оставляют на работу в должности мастера производственного обучения.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учителя в истории региона»</dc:title>
  <dc:creator>ADMIN</dc:creator>
  <cp:lastModifiedBy>ADMIN</cp:lastModifiedBy>
  <cp:revision>35</cp:revision>
  <dcterms:created xsi:type="dcterms:W3CDTF">2025-10-10T10:08:45Z</dcterms:created>
  <dcterms:modified xsi:type="dcterms:W3CDTF">2026-04-20T05:55:37Z</dcterms:modified>
</cp:coreProperties>
</file>