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0" r:id="rId4"/>
    <p:sldId id="282" r:id="rId5"/>
    <p:sldId id="283" r:id="rId6"/>
    <p:sldId id="284" r:id="rId7"/>
    <p:sldId id="285" r:id="rId8"/>
    <p:sldId id="28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AF6"/>
    <a:srgbClr val="EF25BF"/>
    <a:srgbClr val="FEF4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B8B03-B008-4557-B592-0B251624A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B1F0F24-1A3F-4D57-93F3-018FC799D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9BFB88-7CA1-4F50-9AA2-3E8BE5F9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0CBE09-CE71-477C-B0FD-43EFF31A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B0522A-5C70-434F-86F8-538410AD1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912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1004EA-86E1-494B-BB7A-D40A93B2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F3263B-56A3-4666-A899-C182B4108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5C69E4-75AD-47BC-B52E-2EF13361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662342-AEDA-4E92-8936-EC8D58F4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D7813D-23BC-4C35-803B-2C942233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856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A6791E-D39B-4860-8522-86BC6873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290D08-DF6D-4F35-B27D-1FBC2D9D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118BFA-146D-47B6-BDFD-DEB86FBBE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A17A3F7-2562-4E41-8F8B-7F8E7A9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599BBF-4CD5-481C-9D26-CBA8B94D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374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DC5027-51B1-430E-83FC-9F7E2443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B014C5-CEE4-4C1A-9914-6E6F493F0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EADA773-C2AE-42CC-AD38-02EC128C4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41CE9CF-9242-4478-8427-29C9FF919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5BCBF49-699B-4AF9-9D63-57A3D8FA6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1B22FF7-A461-4376-8F65-D8C251E3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769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38E7AD-C071-4816-AD05-F5E7F83F7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63C694-20A6-4361-82BD-D27E24A7D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24F5EE-F0B2-4E67-A140-82DEB256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AFD90EB-F2BB-4FFB-A9B0-8EC3164033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38412FA-EE76-4F2B-95F4-9BA513ED3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4D7D70A-A2BD-4D62-B453-A38A0192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3D8A240-D0C3-4794-97D9-9A4A1C362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4B917A5-79AD-47AF-A18C-E7BA56C5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61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88C0D7-54D5-4952-8BAC-61CBA36CC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C6BF72B-FF3C-48A6-BC10-FD4BA090B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71EF7A0-8C3A-4C7A-9D47-F11490C9F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D9FD4B5-7AA1-4996-A260-591BA706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388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E37BB8A-C3A0-4733-BE6D-8BAE9CF10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73C7357-BBB9-4305-82E4-8375CAA67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9E236A-02DC-4640-8777-58A392E52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09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374E66-E6CB-4A32-99F6-807D736B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D96163-6635-4BD9-9AFF-6F25C1F8F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C33ED8-ABEE-47EB-86FA-7A0C95F58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17CD24D-1CF7-41F3-925B-42862263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640C474-26CB-406D-B85A-E2D95CF1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2B549AC-2566-44C8-AF37-E484B98E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884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721994-9D00-4F1E-B808-3BB9B7CD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F0474F6-78AE-4F01-A723-CC017CDC39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F2859F-1966-4DBE-AC6A-4BDE399A0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4CC325-AAEE-4082-ADCD-97308124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D8685E7-1E62-40DD-A813-41699585B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B71F3A-F04B-45C4-8F67-0F55417E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38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0A701B-F94A-4026-A9FF-873E9139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5B9FBA9-A117-41EF-8231-EDC93A165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F235D3-6B97-4B93-B717-97872A70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31E350F-12F6-42AE-BCD6-25F80BB4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C01516-3131-467D-9FA0-BAAECA0C9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742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0728955-BAB8-480A-AF3D-F2014A467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86F2512-64C9-478B-978C-F9984C217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1BEC84D-1032-46E0-A9DA-C860FBB9B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B543B52-3924-46CD-B9A3-434E12654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6513A4-5094-4E56-A96E-203F83DF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584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AC6620-4340-4A7B-AD47-CBDFEAF3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D11E233-9804-4B7E-B57D-EC4ED510C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69AA62-5C49-4E8C-893D-085B7C623B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21B39-2D92-46AA-9DA7-65C632F364D2}" type="datetimeFigureOut">
              <a:rPr lang="ru-RU" smtClean="0"/>
              <a:pPr/>
              <a:t>26.02.2025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07097A-A587-449F-8D08-1C74AA866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2F12BB-521D-4741-A513-A0D78E6E1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BCC89-4058-4085-96CB-3F97F876A6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192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6" descr="valentines-day-clipart-happy-valentines-day-6-images-quotes-2.png">
            <a:extLst>
              <a:ext uri="{FF2B5EF4-FFF2-40B4-BE49-F238E27FC236}">
                <a16:creationId xmlns:a16="http://schemas.microsoft.com/office/drawing/2014/main" xmlns="" id="{62BBD986-E6F6-4E2F-A04E-17AB7A011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02" y="277625"/>
            <a:ext cx="11840066" cy="622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F52F88-D52C-4A9D-9DED-F8ECBEAF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отчёт по проведению викторины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английскому языку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Святого Валентина»</a:t>
            </a:r>
            <a:endParaRPr lang="ru-RU" dirty="0"/>
          </a:p>
        </p:txBody>
      </p:sp>
      <p:pic>
        <p:nvPicPr>
          <p:cNvPr id="4" name="Объект 3" descr="Picture background">
            <a:extLst>
              <a:ext uri="{FF2B5EF4-FFF2-40B4-BE49-F238E27FC236}">
                <a16:creationId xmlns:a16="http://schemas.microsoft.com/office/drawing/2014/main" xmlns="" id="{D9D36E87-EDB9-488E-ADA1-35D82DF5804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61" y="2196549"/>
            <a:ext cx="5877339" cy="41943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BEF74C4-DD38-4406-947E-5D8FCA0EB0C7}"/>
              </a:ext>
            </a:extLst>
          </p:cNvPr>
          <p:cNvSpPr/>
          <p:nvPr/>
        </p:nvSpPr>
        <p:spPr>
          <a:xfrm>
            <a:off x="7007088" y="4293705"/>
            <a:ext cx="4966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Кирпиченко А.В.,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преподаватель английского языка,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1-ой квалификационной категории</a:t>
            </a:r>
          </a:p>
        </p:txBody>
      </p:sp>
    </p:spTree>
    <p:extLst>
      <p:ext uri="{BB962C8B-B14F-4D97-AF65-F5344CB8AC3E}">
        <p14:creationId xmlns:p14="http://schemas.microsoft.com/office/powerpoint/2010/main" xmlns="" val="93882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66EDFD1F-DA96-462D-AF73-53A016442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6403424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была проведена 14.02.2025г. в группе №15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43.01.09 «Повар, кондитер»,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и в группе №14 по профессии 43.01.09 «Повар, кондитер»,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Целью</a:t>
            </a:r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> данной викторины </a:t>
            </a:r>
            <a:r>
              <a:rPr lang="ru-RU">
                <a:latin typeface="Times New Roman" panose="02020603050405020304" pitchFamily="18" charset="0"/>
                <a:cs typeface="Times New Roman" pitchFamily="18" charset="0"/>
              </a:rPr>
              <a:t>было </a:t>
            </a:r>
            <a:r>
              <a:rPr lang="ru-RU" smtClean="0">
                <a:latin typeface="Times New Roman" panose="02020603050405020304" pitchFamily="18" charset="0"/>
                <a:cs typeface="Times New Roman" pitchFamily="18" charset="0"/>
              </a:rPr>
              <a:t>ознакомить </a:t>
            </a:r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>студентов с историей возникновения праздника Дня Святого Валентина и традициями празднования его в Англии.</a:t>
            </a:r>
            <a:br>
              <a:rPr lang="ru-RU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57A7392F-0C9C-4764-BD44-1BB5850AB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741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1B63BD-9ADB-4706-89B7-84B34AFC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проведено несколько туров.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Первый тур-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«History of the holiday»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1A612E-572E-4904-BC3C-00D7F5BA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4666215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начале викторины студенты просмотрели видеоролик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«История праздника «День Святого Валентина»».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6">
            <a:extLst>
              <a:ext uri="{FF2B5EF4-FFF2-40B4-BE49-F238E27FC236}">
                <a16:creationId xmlns:a16="http://schemas.microsoft.com/office/drawing/2014/main" xmlns="" id="{44C016F6-CF5C-426C-AC34-8DE59179CF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416" y="2741854"/>
            <a:ext cx="5001361" cy="37510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CC4FAA-56C6-47ED-81BF-26E2C6657C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1652" y="2685549"/>
            <a:ext cx="5302206" cy="39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52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129367-05BD-49C9-A775-716DDC0A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тур –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«Valentine’s Day Conversation Starters»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CB5037-835D-4B4D-A6D0-070F06B38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по очереди вытягивали вопросы, связанные с праздником и отвечали на английском языке.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0305CF5-0B19-4C21-B5A4-E0DD0E822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0035" y="2199320"/>
            <a:ext cx="5001786" cy="42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162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B2A306-0F10-4BFE-8788-8045214DA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 -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«Secret Valentine Message»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было расшифровать секретное сообщение – «Валентинку».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83E859C-1D51-42F4-9407-3B51BFF05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2006600"/>
            <a:ext cx="4583076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694C633-AB89-490D-AB15-D81B7A325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059417" y="2089564"/>
            <a:ext cx="5354982" cy="401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468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45DF4B-7629-4DBD-862B-D49530F29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365125"/>
            <a:ext cx="11913704" cy="2149475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тур -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«Изготовление постера и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«Валентинок- поздравительных открыток»».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вместе создали постер – поздравление и «Валентинки» для преподавателей. </a:t>
            </a:r>
            <a:r>
              <a:rPr lang="ru-RU" dirty="0"/>
              <a:t/>
            </a:r>
            <a:br>
              <a:rPr lang="ru-RU" dirty="0"/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F9B1003-3D7D-490C-B3A1-0DC9DE480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311" y="2222189"/>
            <a:ext cx="5399201" cy="404940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987AC3E-9EF6-4C85-B7BC-7DB9F0C5B5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2081" y="2222190"/>
            <a:ext cx="5479774" cy="4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069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182">
              <a:srgbClr val="FCBAF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629021-2A44-40B4-8F10-82EC5D2E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BBE3BA-F3C9-4F4C-9D37-EB33E15C0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417" y="258417"/>
            <a:ext cx="11857383" cy="591854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активно включились в работу. Результаты викторины совпали с поставленной целью. Во время викторины была видна вовлечённость ребят в процесс . Я полагаю, что все обучающиеся получили дополнительные знания и положительные эмоции.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377BE7E-6841-4A74-AE4B-7CF6CA548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591" y="2337075"/>
            <a:ext cx="5541066" cy="4155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0E9D5BC-667B-4658-A562-AA2EDA742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3722" y="2337075"/>
            <a:ext cx="5685182" cy="41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3432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114</Words>
  <Application>Microsoft Office PowerPoint</Application>
  <PresentationFormat>Произвольный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Творческий отчёт по проведению викторины  по английскому языку  «День Святого Валентина»</vt:lpstr>
      <vt:lpstr>Викторина была проведена 14.02.2025г. в группе №15  по профессии 43.01.09 «Повар, кондитер», I курс и в группе №14 по профессии 43.01.09 «Повар, кондитер», II курс. Целью данной викторины было ознакомить студентов с историей возникновения праздника Дня Святого Валентина и традициями празднования его в Англии.  </vt:lpstr>
      <vt:lpstr>Было проведено несколько туров.  Первый тур-  «History of the holiday» </vt:lpstr>
      <vt:lpstr>Второй тур – «Valentine’s Day Conversation Starters» </vt:lpstr>
      <vt:lpstr>Третий тур - «Secret Valentine Message» Необходимо было расшифровать секретное сообщение – «Валентинку». </vt:lpstr>
      <vt:lpstr>Четвёртый тур - «Изготовление постера и  «Валентинок- поздравительных открыток»».  Все вместе создали постер – поздравление и «Валентинки» для преподавателей. 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2025-02-16T10:46:15Z</dcterms:created>
  <dcterms:modified xsi:type="dcterms:W3CDTF">2025-02-26T00:53:44Z</dcterms:modified>
</cp:coreProperties>
</file>