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63" d="100"/>
          <a:sy n="63" d="100"/>
        </p:scale>
        <p:origin x="-208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8" y="2415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280831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Творческий отчёт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проведению викторины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английскому языку  «Путешествие в мир английского языка»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4437112"/>
            <a:ext cx="5256584" cy="1656184"/>
          </a:xfrm>
        </p:spPr>
        <p:txBody>
          <a:bodyPr>
            <a:normAutofit fontScale="32500" lnSpcReduction="20000"/>
          </a:bodyPr>
          <a:lstStyle/>
          <a:p>
            <a:endParaRPr lang="en-US" smtClean="0"/>
          </a:p>
          <a:p>
            <a:endParaRPr lang="en-US" smtClean="0"/>
          </a:p>
          <a:p>
            <a:r>
              <a:rPr lang="ru-RU" sz="4500" smtClean="0">
                <a:latin typeface="Times New Roman" pitchFamily="18" charset="0"/>
                <a:cs typeface="Times New Roman" pitchFamily="18" charset="0"/>
              </a:rPr>
              <a:t>Выполнила: Кирпиченко А.В.,          </a:t>
            </a:r>
          </a:p>
          <a:p>
            <a:r>
              <a:rPr lang="ru-RU" sz="4500" smtClean="0">
                <a:latin typeface="Times New Roman" pitchFamily="18" charset="0"/>
                <a:cs typeface="Times New Roman" pitchFamily="18" charset="0"/>
              </a:rPr>
              <a:t>                                    преподаватель английского языка,</a:t>
            </a:r>
          </a:p>
          <a:p>
            <a:r>
              <a:rPr lang="ru-RU" sz="4500" smtClean="0">
                <a:latin typeface="Times New Roman" pitchFamily="18" charset="0"/>
                <a:cs typeface="Times New Roman" pitchFamily="18" charset="0"/>
              </a:rPr>
              <a:t>                                      1-ой квалификационной категории.</a:t>
            </a:r>
          </a:p>
          <a:p>
            <a:r>
              <a:rPr lang="ru-RU" sz="4500" b="1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5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mtClean="0"/>
              <a:t> </a:t>
            </a:r>
            <a:endParaRPr lang="ru-RU" dirty="0"/>
          </a:p>
        </p:txBody>
      </p:sp>
      <p:pic>
        <p:nvPicPr>
          <p:cNvPr id="4" name="Рисунок 3" descr="флаг британии биг бе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0968"/>
            <a:ext cx="4788024" cy="3192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88840"/>
          </a:xfrm>
        </p:spPr>
        <p:txBody>
          <a:bodyPr>
            <a:normAutofit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Викторина была проведена 23.10.2024г.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в группе №15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по профессии 43.01.09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«Повар, кондитер»,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курс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20241023_0808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98884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Целью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данной викторины было формирование языковой компетенции на уроке английского языка, закрепление имеющихся знаний в области английского языка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начале викторины студенты просмотрели видеоролик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«Обзорная экскурсия по Лондону»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/>
          </a:p>
        </p:txBody>
      </p:sp>
      <p:pic>
        <p:nvPicPr>
          <p:cNvPr id="8" name="Содержимое 7" descr="20241023_0807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98884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Было проведено несколько туров: «Блиц – опрос», «Расшифруй», «Лучший чтец», «Знаток пословиц и поговорок»,  «Я знаю английский», «Лишнее слово», «Допиши пропущенные буквы».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20241023_08132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916832"/>
            <a:ext cx="4038600" cy="3028950"/>
          </a:xfrm>
        </p:spPr>
      </p:pic>
      <p:pic>
        <p:nvPicPr>
          <p:cNvPr id="10" name="Содержимое 9" descr="20241023_08131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3429000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Студентами были переведены тексты про главные города Великобритании и Северной Ирландии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9" descr="20241023_082309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Содержимое 5" descr="20241023_08225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Студенты активно включились в работу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викторины совпали с поставленной целью.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полагаю, что все учащиеся получили дополнительные знания и умение соревноваться.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96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Творческий отчёт  по проведению викторины  по английскому языку  «Путешествие в мир английского языка»</vt:lpstr>
      <vt:lpstr>Викторина была проведена 23.10.2024г.  в группе №15  по профессии 43.01.09 «Повар, кондитер», I курс</vt:lpstr>
      <vt:lpstr>Целью данной викторины было формирование языковой компетенции на уроке английского языка, закрепление имеющихся знаний в области английского языка. В начале викторины студенты просмотрели видеоролик  «Обзорная экскурсия по Лондону» </vt:lpstr>
      <vt:lpstr>Было проведено несколько туров: «Блиц – опрос», «Расшифруй», «Лучший чтец», «Знаток пословиц и поговорок»,  «Я знаю английский», «Лишнее слово», «Допиши пропущенные буквы».</vt:lpstr>
      <vt:lpstr>Студентами были переведены тексты про главные города Великобритании и Северной Ирландии</vt:lpstr>
      <vt:lpstr>Студенты активно включились в работу.   Результаты викторины совпали с поставленной целью.  Я полагаю, что все учащиеся получили дополнительные знания и умение соревноваться.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Дима</dc:creator>
  <cp:lastModifiedBy>Дима</cp:lastModifiedBy>
  <cp:revision>20</cp:revision>
  <dcterms:created xsi:type="dcterms:W3CDTF">2024-10-23T09:41:26Z</dcterms:created>
  <dcterms:modified xsi:type="dcterms:W3CDTF">2024-10-24T08:08:30Z</dcterms:modified>
</cp:coreProperties>
</file>